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72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9" dt="2026-09-02T13:51:11.594"/>
    <p1510:client id="{798923E8-F94B-5455-C2D3-D0F98CD240D9}" v="479" dt="2026-09-01T16:08:55.6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inda Duke" userId="S::b.duke@overstrand.norfolk.sch.uk::91c47d21-fe17-4c85-ad95-02fa88317946" providerId="AD" clId="Web-{798923E8-F94B-5455-C2D3-D0F98CD240D9}"/>
    <pc:docChg chg="addSld delSld modSld sldOrd">
      <pc:chgData name="Belinda Duke" userId="S::b.duke@overstrand.norfolk.sch.uk::91c47d21-fe17-4c85-ad95-02fa88317946" providerId="AD" clId="Web-{798923E8-F94B-5455-C2D3-D0F98CD240D9}" dt="2026-09-01T16:08:55.670" v="384"/>
      <pc:docMkLst>
        <pc:docMk/>
      </pc:docMkLst>
      <pc:sldChg chg="modSp">
        <pc:chgData name="Belinda Duke" userId="S::b.duke@overstrand.norfolk.sch.uk::91c47d21-fe17-4c85-ad95-02fa88317946" providerId="AD" clId="Web-{798923E8-F94B-5455-C2D3-D0F98CD240D9}" dt="2026-09-01T13:55:00.418" v="4" actId="20577"/>
        <pc:sldMkLst>
          <pc:docMk/>
          <pc:sldMk cId="109857222" sldId="256"/>
        </pc:sldMkLst>
        <pc:spChg chg="mod">
          <ac:chgData name="Belinda Duke" userId="S::b.duke@overstrand.norfolk.sch.uk::91c47d21-fe17-4c85-ad95-02fa88317946" providerId="AD" clId="Web-{798923E8-F94B-5455-C2D3-D0F98CD240D9}" dt="2026-09-01T13:54:55.965" v="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Belinda Duke" userId="S::b.duke@overstrand.norfolk.sch.uk::91c47d21-fe17-4c85-ad95-02fa88317946" providerId="AD" clId="Web-{798923E8-F94B-5455-C2D3-D0F98CD240D9}" dt="2026-09-01T13:55:00.418" v="4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new">
        <pc:chgData name="Belinda Duke" userId="S::b.duke@overstrand.norfolk.sch.uk::91c47d21-fe17-4c85-ad95-02fa88317946" providerId="AD" clId="Web-{798923E8-F94B-5455-C2D3-D0F98CD240D9}" dt="2026-09-01T16:08:06.653" v="383" actId="20577"/>
        <pc:sldMkLst>
          <pc:docMk/>
          <pc:sldMk cId="1920032848" sldId="257"/>
        </pc:sldMkLst>
        <pc:spChg chg="mod">
          <ac:chgData name="Belinda Duke" userId="S::b.duke@overstrand.norfolk.sch.uk::91c47d21-fe17-4c85-ad95-02fa88317946" providerId="AD" clId="Web-{798923E8-F94B-5455-C2D3-D0F98CD240D9}" dt="2026-09-01T16:08:06.653" v="383" actId="20577"/>
          <ac:spMkLst>
            <pc:docMk/>
            <pc:sldMk cId="1920032848" sldId="257"/>
            <ac:spMk id="2" creationId="{1BF81158-268F-CF2E-A95F-6862B07B5244}"/>
          </ac:spMkLst>
        </pc:spChg>
        <pc:spChg chg="del mod">
          <ac:chgData name="Belinda Duke" userId="S::b.duke@overstrand.norfolk.sch.uk::91c47d21-fe17-4c85-ad95-02fa88317946" providerId="AD" clId="Web-{798923E8-F94B-5455-C2D3-D0F98CD240D9}" dt="2026-09-01T14:00:13.821" v="81"/>
          <ac:spMkLst>
            <pc:docMk/>
            <pc:sldMk cId="1920032848" sldId="257"/>
            <ac:spMk id="3" creationId="{553D68CE-30DD-07FD-D2C5-338AC99335A9}"/>
          </ac:spMkLst>
        </pc:spChg>
        <pc:picChg chg="add mod ord">
          <ac:chgData name="Belinda Duke" userId="S::b.duke@overstrand.norfolk.sch.uk::91c47d21-fe17-4c85-ad95-02fa88317946" providerId="AD" clId="Web-{798923E8-F94B-5455-C2D3-D0F98CD240D9}" dt="2026-09-01T14:00:13.821" v="81"/>
          <ac:picMkLst>
            <pc:docMk/>
            <pc:sldMk cId="1920032848" sldId="257"/>
            <ac:picMk id="4" creationId="{DBF12B6A-88E0-D070-A1B8-28A175BA6E85}"/>
          </ac:picMkLst>
        </pc:picChg>
      </pc:sldChg>
      <pc:sldChg chg="addSp delSp modSp new ord">
        <pc:chgData name="Belinda Duke" userId="S::b.duke@overstrand.norfolk.sch.uk::91c47d21-fe17-4c85-ad95-02fa88317946" providerId="AD" clId="Web-{798923E8-F94B-5455-C2D3-D0F98CD240D9}" dt="2026-09-01T13:58:49.896" v="59" actId="1076"/>
        <pc:sldMkLst>
          <pc:docMk/>
          <pc:sldMk cId="620827791" sldId="258"/>
        </pc:sldMkLst>
        <pc:spChg chg="mod">
          <ac:chgData name="Belinda Duke" userId="S::b.duke@overstrand.norfolk.sch.uk::91c47d21-fe17-4c85-ad95-02fa88317946" providerId="AD" clId="Web-{798923E8-F94B-5455-C2D3-D0F98CD240D9}" dt="2026-09-01T13:58:39.427" v="52" actId="20577"/>
          <ac:spMkLst>
            <pc:docMk/>
            <pc:sldMk cId="620827791" sldId="258"/>
            <ac:spMk id="2" creationId="{45638428-3D9E-E702-B449-4F8A420BB69B}"/>
          </ac:spMkLst>
        </pc:spChg>
        <pc:spChg chg="mod">
          <ac:chgData name="Belinda Duke" userId="S::b.duke@overstrand.norfolk.sch.uk::91c47d21-fe17-4c85-ad95-02fa88317946" providerId="AD" clId="Web-{798923E8-F94B-5455-C2D3-D0F98CD240D9}" dt="2026-09-01T13:58:45.552" v="58" actId="20577"/>
          <ac:spMkLst>
            <pc:docMk/>
            <pc:sldMk cId="620827791" sldId="258"/>
            <ac:spMk id="3" creationId="{80364B3E-33D7-7A1E-2170-4D3E97A4E496}"/>
          </ac:spMkLst>
        </pc:spChg>
        <pc:spChg chg="del mod">
          <ac:chgData name="Belinda Duke" userId="S::b.duke@overstrand.norfolk.sch.uk::91c47d21-fe17-4c85-ad95-02fa88317946" providerId="AD" clId="Web-{798923E8-F94B-5455-C2D3-D0F98CD240D9}" dt="2026-09-01T13:57:00.126" v="35"/>
          <ac:spMkLst>
            <pc:docMk/>
            <pc:sldMk cId="620827791" sldId="258"/>
            <ac:spMk id="4" creationId="{02BC7349-AEC0-D9C1-8B69-2BE1AABEEA61}"/>
          </ac:spMkLst>
        </pc:spChg>
        <pc:spChg chg="add del mod">
          <ac:chgData name="Belinda Duke" userId="S::b.duke@overstrand.norfolk.sch.uk::91c47d21-fe17-4c85-ad95-02fa88317946" providerId="AD" clId="Web-{798923E8-F94B-5455-C2D3-D0F98CD240D9}" dt="2026-09-01T13:57:35.378" v="41"/>
          <ac:spMkLst>
            <pc:docMk/>
            <pc:sldMk cId="620827791" sldId="258"/>
            <ac:spMk id="7" creationId="{7FBEF9C7-1393-BC75-C748-07D898FF3FD1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3:58:49.896" v="59" actId="1076"/>
          <ac:picMkLst>
            <pc:docMk/>
            <pc:sldMk cId="620827791" sldId="258"/>
            <ac:picMk id="5" creationId="{D35348B3-5245-4DBB-5485-BF1451B3AAE8}"/>
          </ac:picMkLst>
        </pc:picChg>
      </pc:sldChg>
      <pc:sldChg chg="addSp delSp modSp new">
        <pc:chgData name="Belinda Duke" userId="S::b.duke@overstrand.norfolk.sch.uk::91c47d21-fe17-4c85-ad95-02fa88317946" providerId="AD" clId="Web-{798923E8-F94B-5455-C2D3-D0F98CD240D9}" dt="2026-09-01T16:07:55.840" v="382" actId="20577"/>
        <pc:sldMkLst>
          <pc:docMk/>
          <pc:sldMk cId="3793149252" sldId="259"/>
        </pc:sldMkLst>
        <pc:spChg chg="add mod">
          <ac:chgData name="Belinda Duke" userId="S::b.duke@overstrand.norfolk.sch.uk::91c47d21-fe17-4c85-ad95-02fa88317946" providerId="AD" clId="Web-{798923E8-F94B-5455-C2D3-D0F98CD240D9}" dt="2026-09-01T16:07:55.840" v="382" actId="20577"/>
          <ac:spMkLst>
            <pc:docMk/>
            <pc:sldMk cId="3793149252" sldId="259"/>
            <ac:spMk id="2" creationId="{A7943E35-F59A-9AB2-744F-E77249DE409D}"/>
          </ac:spMkLst>
        </pc:spChg>
        <pc:picChg chg="add del mod">
          <ac:chgData name="Belinda Duke" userId="S::b.duke@overstrand.norfolk.sch.uk::91c47d21-fe17-4c85-ad95-02fa88317946" providerId="AD" clId="Web-{798923E8-F94B-5455-C2D3-D0F98CD240D9}" dt="2026-09-01T14:02:18.373" v="125"/>
          <ac:picMkLst>
            <pc:docMk/>
            <pc:sldMk cId="3793149252" sldId="259"/>
            <ac:picMk id="3" creationId="{023F245E-0F14-2C05-E936-C49053F4067F}"/>
          </ac:picMkLst>
        </pc:picChg>
        <pc:picChg chg="add mod">
          <ac:chgData name="Belinda Duke" userId="S::b.duke@overstrand.norfolk.sch.uk::91c47d21-fe17-4c85-ad95-02fa88317946" providerId="AD" clId="Web-{798923E8-F94B-5455-C2D3-D0F98CD240D9}" dt="2026-09-01T14:08:02.745" v="127" actId="1076"/>
          <ac:picMkLst>
            <pc:docMk/>
            <pc:sldMk cId="3793149252" sldId="259"/>
            <ac:picMk id="4" creationId="{65917C5C-937D-5C03-4C6D-6CDB934F247B}"/>
          </ac:picMkLst>
        </pc:picChg>
      </pc:sldChg>
      <pc:sldChg chg="addSp delSp new del">
        <pc:chgData name="Belinda Duke" userId="S::b.duke@overstrand.norfolk.sch.uk::91c47d21-fe17-4c85-ad95-02fa88317946" providerId="AD" clId="Web-{798923E8-F94B-5455-C2D3-D0F98CD240D9}" dt="2026-09-01T13:57:20.096" v="39"/>
        <pc:sldMkLst>
          <pc:docMk/>
          <pc:sldMk cId="4094453678" sldId="259"/>
        </pc:sldMkLst>
        <pc:spChg chg="add del">
          <ac:chgData name="Belinda Duke" userId="S::b.duke@overstrand.norfolk.sch.uk::91c47d21-fe17-4c85-ad95-02fa88317946" providerId="AD" clId="Web-{798923E8-F94B-5455-C2D3-D0F98CD240D9}" dt="2026-09-01T13:57:17.221" v="38"/>
          <ac:spMkLst>
            <pc:docMk/>
            <pc:sldMk cId="4094453678" sldId="259"/>
            <ac:spMk id="5" creationId="{02BC7349-AEC0-D9C1-8B69-2BE1AABEEA61}"/>
          </ac:spMkLst>
        </pc:spChg>
      </pc:sldChg>
      <pc:sldChg chg="addSp delSp modSp add replId">
        <pc:chgData name="Belinda Duke" userId="S::b.duke@overstrand.norfolk.sch.uk::91c47d21-fe17-4c85-ad95-02fa88317946" providerId="AD" clId="Web-{798923E8-F94B-5455-C2D3-D0F98CD240D9}" dt="2026-09-01T16:07:21.136" v="357" actId="14100"/>
        <pc:sldMkLst>
          <pc:docMk/>
          <pc:sldMk cId="2446759327" sldId="260"/>
        </pc:sldMkLst>
        <pc:spChg chg="mod">
          <ac:chgData name="Belinda Duke" userId="S::b.duke@overstrand.norfolk.sch.uk::91c47d21-fe17-4c85-ad95-02fa88317946" providerId="AD" clId="Web-{798923E8-F94B-5455-C2D3-D0F98CD240D9}" dt="2026-09-01T16:07:21.136" v="357" actId="14100"/>
          <ac:spMkLst>
            <pc:docMk/>
            <pc:sldMk cId="2446759327" sldId="260"/>
            <ac:spMk id="2" creationId="{026F5E4F-1840-2689-B531-22E8410DE3A4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4:09:32.577" v="134" actId="1076"/>
          <ac:picMkLst>
            <pc:docMk/>
            <pc:sldMk cId="2446759327" sldId="260"/>
            <ac:picMk id="3" creationId="{0CC24505-34A7-D6CF-507D-C25DE45E3637}"/>
          </ac:picMkLst>
        </pc:picChg>
        <pc:picChg chg="del">
          <ac:chgData name="Belinda Duke" userId="S::b.duke@overstrand.norfolk.sch.uk::91c47d21-fe17-4c85-ad95-02fa88317946" providerId="AD" clId="Web-{798923E8-F94B-5455-C2D3-D0F98CD240D9}" dt="2026-09-01T14:08:22.527" v="132"/>
          <ac:picMkLst>
            <pc:docMk/>
            <pc:sldMk cId="2446759327" sldId="260"/>
            <ac:picMk id="4" creationId="{F43C6DC8-78DB-BF4F-770D-B2F6ACC03B8C}"/>
          </ac:picMkLst>
        </pc:picChg>
      </pc:sldChg>
      <pc:sldChg chg="new del">
        <pc:chgData name="Belinda Duke" userId="S::b.duke@overstrand.norfolk.sch.uk::91c47d21-fe17-4c85-ad95-02fa88317946" providerId="AD" clId="Web-{798923E8-F94B-5455-C2D3-D0F98CD240D9}" dt="2026-09-01T14:13:59.400" v="151"/>
        <pc:sldMkLst>
          <pc:docMk/>
          <pc:sldMk cId="2504388976" sldId="261"/>
        </pc:sldMkLst>
      </pc:sldChg>
      <pc:sldChg chg="addSp modSp new">
        <pc:chgData name="Belinda Duke" userId="S::b.duke@overstrand.norfolk.sch.uk::91c47d21-fe17-4c85-ad95-02fa88317946" providerId="AD" clId="Web-{798923E8-F94B-5455-C2D3-D0F98CD240D9}" dt="2026-09-01T16:06:54.854" v="330" actId="20577"/>
        <pc:sldMkLst>
          <pc:docMk/>
          <pc:sldMk cId="263400330" sldId="262"/>
        </pc:sldMkLst>
        <pc:spChg chg="mod">
          <ac:chgData name="Belinda Duke" userId="S::b.duke@overstrand.norfolk.sch.uk::91c47d21-fe17-4c85-ad95-02fa88317946" providerId="AD" clId="Web-{798923E8-F94B-5455-C2D3-D0F98CD240D9}" dt="2026-09-01T16:06:54.854" v="330" actId="20577"/>
          <ac:spMkLst>
            <pc:docMk/>
            <pc:sldMk cId="263400330" sldId="262"/>
            <ac:spMk id="2" creationId="{DEAB098C-C2DC-A609-5861-F297445F3EF5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4:12:49.084" v="148" actId="1076"/>
          <ac:picMkLst>
            <pc:docMk/>
            <pc:sldMk cId="263400330" sldId="262"/>
            <ac:picMk id="3" creationId="{495A9F1B-CE62-2C84-A301-2311A04DCE6A}"/>
          </ac:picMkLst>
        </pc:picChg>
      </pc:sldChg>
      <pc:sldChg chg="addSp modSp add replId">
        <pc:chgData name="Belinda Duke" userId="S::b.duke@overstrand.norfolk.sch.uk::91c47d21-fe17-4c85-ad95-02fa88317946" providerId="AD" clId="Web-{798923E8-F94B-5455-C2D3-D0F98CD240D9}" dt="2026-09-01T16:06:44.307" v="324" actId="20577"/>
        <pc:sldMkLst>
          <pc:docMk/>
          <pc:sldMk cId="632043530" sldId="263"/>
        </pc:sldMkLst>
        <pc:spChg chg="mod">
          <ac:chgData name="Belinda Duke" userId="S::b.duke@overstrand.norfolk.sch.uk::91c47d21-fe17-4c85-ad95-02fa88317946" providerId="AD" clId="Web-{798923E8-F94B-5455-C2D3-D0F98CD240D9}" dt="2026-09-01T16:06:44.307" v="324" actId="20577"/>
          <ac:spMkLst>
            <pc:docMk/>
            <pc:sldMk cId="632043530" sldId="263"/>
            <ac:spMk id="2" creationId="{60D66376-2E8A-5296-511D-1416750149C6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4:13:48.446" v="150" actId="1076"/>
          <ac:picMkLst>
            <pc:docMk/>
            <pc:sldMk cId="632043530" sldId="263"/>
            <ac:picMk id="3" creationId="{CE432068-0CE5-09AF-D344-61488A32F93E}"/>
          </ac:picMkLst>
        </pc:picChg>
      </pc:sldChg>
      <pc:sldChg chg="addSp modSp new">
        <pc:chgData name="Belinda Duke" userId="S::b.duke@overstrand.norfolk.sch.uk::91c47d21-fe17-4c85-ad95-02fa88317946" providerId="AD" clId="Web-{798923E8-F94B-5455-C2D3-D0F98CD240D9}" dt="2026-09-01T16:06:24.291" v="307" actId="20577"/>
        <pc:sldMkLst>
          <pc:docMk/>
          <pc:sldMk cId="3672414466" sldId="264"/>
        </pc:sldMkLst>
        <pc:spChg chg="mod">
          <ac:chgData name="Belinda Duke" userId="S::b.duke@overstrand.norfolk.sch.uk::91c47d21-fe17-4c85-ad95-02fa88317946" providerId="AD" clId="Web-{798923E8-F94B-5455-C2D3-D0F98CD240D9}" dt="2026-09-01T16:06:24.291" v="307" actId="20577"/>
          <ac:spMkLst>
            <pc:docMk/>
            <pc:sldMk cId="3672414466" sldId="264"/>
            <ac:spMk id="2" creationId="{993F8AA6-88D9-F714-FA7C-24BC283A5D18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5:54:21.425" v="187" actId="1076"/>
          <ac:picMkLst>
            <pc:docMk/>
            <pc:sldMk cId="3672414466" sldId="264"/>
            <ac:picMk id="3" creationId="{7AA1B00D-4E21-B4BA-CA70-422DF26FA570}"/>
          </ac:picMkLst>
        </pc:picChg>
      </pc:sldChg>
      <pc:sldChg chg="addSp modSp add replId">
        <pc:chgData name="Belinda Duke" userId="S::b.duke@overstrand.norfolk.sch.uk::91c47d21-fe17-4c85-ad95-02fa88317946" providerId="AD" clId="Web-{798923E8-F94B-5455-C2D3-D0F98CD240D9}" dt="2026-09-01T16:05:51.899" v="281" actId="20577"/>
        <pc:sldMkLst>
          <pc:docMk/>
          <pc:sldMk cId="3614474465" sldId="265"/>
        </pc:sldMkLst>
        <pc:spChg chg="mod">
          <ac:chgData name="Belinda Duke" userId="S::b.duke@overstrand.norfolk.sch.uk::91c47d21-fe17-4c85-ad95-02fa88317946" providerId="AD" clId="Web-{798923E8-F94B-5455-C2D3-D0F98CD240D9}" dt="2026-09-01T16:05:51.899" v="281" actId="20577"/>
          <ac:spMkLst>
            <pc:docMk/>
            <pc:sldMk cId="3614474465" sldId="265"/>
            <ac:spMk id="2" creationId="{32AA29C9-ED03-C194-9216-F7C20F877976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5:56:08.428" v="189" actId="1076"/>
          <ac:picMkLst>
            <pc:docMk/>
            <pc:sldMk cId="3614474465" sldId="265"/>
            <ac:picMk id="3" creationId="{F106C6A7-7F0F-DE45-938D-28CC36C2DACC}"/>
          </ac:picMkLst>
        </pc:picChg>
      </pc:sldChg>
      <pc:sldChg chg="addSp modSp add replId">
        <pc:chgData name="Belinda Duke" userId="S::b.duke@overstrand.norfolk.sch.uk::91c47d21-fe17-4c85-ad95-02fa88317946" providerId="AD" clId="Web-{798923E8-F94B-5455-C2D3-D0F98CD240D9}" dt="2026-09-01T16:05:43.024" v="270" actId="20577"/>
        <pc:sldMkLst>
          <pc:docMk/>
          <pc:sldMk cId="556603909" sldId="266"/>
        </pc:sldMkLst>
        <pc:spChg chg="mod">
          <ac:chgData name="Belinda Duke" userId="S::b.duke@overstrand.norfolk.sch.uk::91c47d21-fe17-4c85-ad95-02fa88317946" providerId="AD" clId="Web-{798923E8-F94B-5455-C2D3-D0F98CD240D9}" dt="2026-09-01T16:05:43.024" v="270" actId="20577"/>
          <ac:spMkLst>
            <pc:docMk/>
            <pc:sldMk cId="556603909" sldId="266"/>
            <ac:spMk id="2" creationId="{F9C2D1D1-C10E-76C3-D7ED-A35254B789EA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5:57:07.165" v="191" actId="1076"/>
          <ac:picMkLst>
            <pc:docMk/>
            <pc:sldMk cId="556603909" sldId="266"/>
            <ac:picMk id="3" creationId="{E6467CC7-1FF5-AE85-2AF5-03683D0A0BA9}"/>
          </ac:picMkLst>
        </pc:picChg>
      </pc:sldChg>
      <pc:sldChg chg="add del replId">
        <pc:chgData name="Belinda Duke" userId="S::b.duke@overstrand.norfolk.sch.uk::91c47d21-fe17-4c85-ad95-02fa88317946" providerId="AD" clId="Web-{798923E8-F94B-5455-C2D3-D0F98CD240D9}" dt="2026-09-01T16:08:55.670" v="384"/>
        <pc:sldMkLst>
          <pc:docMk/>
          <pc:sldMk cId="2541491194" sldId="267"/>
        </pc:sldMkLst>
      </pc:sldChg>
      <pc:sldChg chg="addSp modSp add replId">
        <pc:chgData name="Belinda Duke" userId="S::b.duke@overstrand.norfolk.sch.uk::91c47d21-fe17-4c85-ad95-02fa88317946" providerId="AD" clId="Web-{798923E8-F94B-5455-C2D3-D0F98CD240D9}" dt="2026-09-01T16:05:26.804" v="261" actId="20577"/>
        <pc:sldMkLst>
          <pc:docMk/>
          <pc:sldMk cId="498576247" sldId="268"/>
        </pc:sldMkLst>
        <pc:spChg chg="mod">
          <ac:chgData name="Belinda Duke" userId="S::b.duke@overstrand.norfolk.sch.uk::91c47d21-fe17-4c85-ad95-02fa88317946" providerId="AD" clId="Web-{798923E8-F94B-5455-C2D3-D0F98CD240D9}" dt="2026-09-01T16:05:26.804" v="261" actId="20577"/>
          <ac:spMkLst>
            <pc:docMk/>
            <pc:sldMk cId="498576247" sldId="268"/>
            <ac:spMk id="2" creationId="{A37D78C7-FBF5-097C-B28E-CEAF012B201D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5:59:59.373" v="193" actId="1076"/>
          <ac:picMkLst>
            <pc:docMk/>
            <pc:sldMk cId="498576247" sldId="268"/>
            <ac:picMk id="3" creationId="{71FCAE89-19E7-4C4B-AFCC-8B0DAB421949}"/>
          </ac:picMkLst>
        </pc:picChg>
      </pc:sldChg>
      <pc:sldChg chg="addSp modSp add replId">
        <pc:chgData name="Belinda Duke" userId="S::b.duke@overstrand.norfolk.sch.uk::91c47d21-fe17-4c85-ad95-02fa88317946" providerId="AD" clId="Web-{798923E8-F94B-5455-C2D3-D0F98CD240D9}" dt="2026-09-01T16:04:59.194" v="245" actId="20577"/>
        <pc:sldMkLst>
          <pc:docMk/>
          <pc:sldMk cId="3261068043" sldId="269"/>
        </pc:sldMkLst>
        <pc:spChg chg="mod">
          <ac:chgData name="Belinda Duke" userId="S::b.duke@overstrand.norfolk.sch.uk::91c47d21-fe17-4c85-ad95-02fa88317946" providerId="AD" clId="Web-{798923E8-F94B-5455-C2D3-D0F98CD240D9}" dt="2026-09-01T16:04:59.194" v="245" actId="20577"/>
          <ac:spMkLst>
            <pc:docMk/>
            <pc:sldMk cId="3261068043" sldId="269"/>
            <ac:spMk id="2" creationId="{7EBBF97E-130F-B737-3123-A0C38F0163E1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6:02:03.064" v="195" actId="1076"/>
          <ac:picMkLst>
            <pc:docMk/>
            <pc:sldMk cId="3261068043" sldId="269"/>
            <ac:picMk id="3" creationId="{6AEAD829-B4A8-D41E-273D-AEB7951AE8D1}"/>
          </ac:picMkLst>
        </pc:picChg>
      </pc:sldChg>
      <pc:sldChg chg="addSp modSp add replId">
        <pc:chgData name="Belinda Duke" userId="S::b.duke@overstrand.norfolk.sch.uk::91c47d21-fe17-4c85-ad95-02fa88317946" providerId="AD" clId="Web-{798923E8-F94B-5455-C2D3-D0F98CD240D9}" dt="2026-09-01T16:04:40.100" v="232" actId="20577"/>
        <pc:sldMkLst>
          <pc:docMk/>
          <pc:sldMk cId="2299734735" sldId="270"/>
        </pc:sldMkLst>
        <pc:spChg chg="mod">
          <ac:chgData name="Belinda Duke" userId="S::b.duke@overstrand.norfolk.sch.uk::91c47d21-fe17-4c85-ad95-02fa88317946" providerId="AD" clId="Web-{798923E8-F94B-5455-C2D3-D0F98CD240D9}" dt="2026-09-01T16:04:40.100" v="232" actId="20577"/>
          <ac:spMkLst>
            <pc:docMk/>
            <pc:sldMk cId="2299734735" sldId="270"/>
            <ac:spMk id="2" creationId="{C6619D54-F767-3095-1E74-75676966DA45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6:03:12.316" v="197" actId="1076"/>
          <ac:picMkLst>
            <pc:docMk/>
            <pc:sldMk cId="2299734735" sldId="270"/>
            <ac:picMk id="3" creationId="{9E00D774-852F-8534-602F-01094FBE1893}"/>
          </ac:picMkLst>
        </pc:picChg>
      </pc:sldChg>
      <pc:sldChg chg="addSp modSp add replId">
        <pc:chgData name="Belinda Duke" userId="S::b.duke@overstrand.norfolk.sch.uk::91c47d21-fe17-4c85-ad95-02fa88317946" providerId="AD" clId="Web-{798923E8-F94B-5455-C2D3-D0F98CD240D9}" dt="2026-09-01T16:04:24.115" v="215" actId="20577"/>
        <pc:sldMkLst>
          <pc:docMk/>
          <pc:sldMk cId="3887791551" sldId="271"/>
        </pc:sldMkLst>
        <pc:spChg chg="mod">
          <ac:chgData name="Belinda Duke" userId="S::b.duke@overstrand.norfolk.sch.uk::91c47d21-fe17-4c85-ad95-02fa88317946" providerId="AD" clId="Web-{798923E8-F94B-5455-C2D3-D0F98CD240D9}" dt="2026-09-01T16:04:24.115" v="215" actId="20577"/>
          <ac:spMkLst>
            <pc:docMk/>
            <pc:sldMk cId="3887791551" sldId="271"/>
            <ac:spMk id="2" creationId="{C2F260EC-7220-9CBD-198F-54DECCAA3F84}"/>
          </ac:spMkLst>
        </pc:spChg>
        <pc:picChg chg="add mod">
          <ac:chgData name="Belinda Duke" userId="S::b.duke@overstrand.norfolk.sch.uk::91c47d21-fe17-4c85-ad95-02fa88317946" providerId="AD" clId="Web-{798923E8-F94B-5455-C2D3-D0F98CD240D9}" dt="2026-09-01T16:03:58.302" v="199" actId="1076"/>
          <ac:picMkLst>
            <pc:docMk/>
            <pc:sldMk cId="3887791551" sldId="271"/>
            <ac:picMk id="3" creationId="{45222747-4495-87E1-CB9F-FE4A23E306F8}"/>
          </ac:picMkLst>
        </pc:picChg>
      </pc:sldChg>
    </pc:docChg>
  </pc:docChgLst>
  <pc:docChgLst>
    <pc:chgData name="Belinda Duke" userId="S::b.duke@overstrand.norfolk.sch.uk::91c47d21-fe17-4c85-ad95-02fa88317946" providerId="AD" clId="Web-{00000000-0000-0000-0000-000000000000}"/>
    <pc:docChg chg="addSld modSld">
      <pc:chgData name="Belinda Duke" userId="S::b.duke@overstrand.norfolk.sch.uk::91c47d21-fe17-4c85-ad95-02fa88317946" providerId="AD" clId="Web-{00000000-0000-0000-0000-000000000000}" dt="2026-09-02T13:51:11.594" v="7"/>
      <pc:docMkLst>
        <pc:docMk/>
      </pc:docMkLst>
      <pc:sldChg chg="addSp modSp new">
        <pc:chgData name="Belinda Duke" userId="S::b.duke@overstrand.norfolk.sch.uk::91c47d21-fe17-4c85-ad95-02fa88317946" providerId="AD" clId="Web-{00000000-0000-0000-0000-000000000000}" dt="2026-09-02T13:51:11.594" v="7"/>
        <pc:sldMkLst>
          <pc:docMk/>
          <pc:sldMk cId="1198362354" sldId="272"/>
        </pc:sldMkLst>
        <pc:spChg chg="mod">
          <ac:chgData name="Belinda Duke" userId="S::b.duke@overstrand.norfolk.sch.uk::91c47d21-fe17-4c85-ad95-02fa88317946" providerId="AD" clId="Web-{00000000-0000-0000-0000-000000000000}" dt="2026-09-02T13:51:09.203" v="6" actId="20577"/>
          <ac:spMkLst>
            <pc:docMk/>
            <pc:sldMk cId="1198362354" sldId="272"/>
            <ac:spMk id="2" creationId="{0AE222EC-AD2B-367A-60A9-693FFD7625F6}"/>
          </ac:spMkLst>
        </pc:spChg>
        <pc:picChg chg="add mod">
          <ac:chgData name="Belinda Duke" userId="S::b.duke@overstrand.norfolk.sch.uk::91c47d21-fe17-4c85-ad95-02fa88317946" providerId="AD" clId="Web-{00000000-0000-0000-0000-000000000000}" dt="2026-09-02T13:51:11.594" v="7"/>
          <ac:picMkLst>
            <pc:docMk/>
            <pc:sldMk cId="1198362354" sldId="272"/>
            <ac:picMk id="3" creationId="{A7FE9BF7-D203-6CB9-DF5A-4B99516BE42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Oak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2026-27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38428-3D9E-E702-B449-4F8A420BB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Subject - </a:t>
            </a:r>
            <a:r>
              <a:rPr lang="en-US" dirty="0" err="1"/>
              <a:t>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64B3E-33D7-7A1E-2170-4D3E97A4E4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66338"/>
            <a:ext cx="10640859" cy="48106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 err="1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5348B3-5245-4DBB-5485-BF1451B3AA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463" y="1361749"/>
            <a:ext cx="8867514" cy="524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827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81158-268F-CF2E-A95F-6862B07B5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2769"/>
          </a:xfrm>
        </p:spPr>
        <p:txBody>
          <a:bodyPr/>
          <a:lstStyle/>
          <a:p>
            <a:r>
              <a:rPr lang="en-US" dirty="0"/>
              <a:t>Core Subject –  Writing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BF12B6A-88E0-D070-A1B8-28A175BA6E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578427"/>
            <a:ext cx="10515600" cy="4877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032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222EC-AD2B-367A-60A9-693FFD762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Subject - Reading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FE9BF7-D203-6CB9-DF5A-4B99516BE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400175"/>
            <a:ext cx="11887200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362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943E35-F59A-9AB2-744F-E77249DE409D}"/>
              </a:ext>
            </a:extLst>
          </p:cNvPr>
          <p:cNvSpPr txBox="1"/>
          <p:nvPr/>
        </p:nvSpPr>
        <p:spPr>
          <a:xfrm>
            <a:off x="588038" y="462030"/>
            <a:ext cx="5612621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/>
              <a:t>Foundation Subjects – </a:t>
            </a:r>
            <a:endParaRPr lang="en-US"/>
          </a:p>
          <a:p>
            <a:r>
              <a:rPr lang="en-US" sz="4000" dirty="0"/>
              <a:t>Autumn 1</a:t>
            </a:r>
            <a:endParaRPr lang="en-US" dirty="0"/>
          </a:p>
          <a:p>
            <a:endParaRPr lang="en-US" sz="4000" dirty="0"/>
          </a:p>
          <a:p>
            <a:r>
              <a:rPr lang="en-US" sz="4000" dirty="0"/>
              <a:t>How did conflict change our local area in World War 2?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917C5C-937D-5C03-4C6D-6CDB934F2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6836" y="-156575"/>
            <a:ext cx="49425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149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BEB27-321A-D390-8E59-FECE400695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6F5E4F-1840-2689-B531-22E8410DE3A4}"/>
              </a:ext>
            </a:extLst>
          </p:cNvPr>
          <p:cNvSpPr txBox="1"/>
          <p:nvPr/>
        </p:nvSpPr>
        <p:spPr>
          <a:xfrm>
            <a:off x="588038" y="462030"/>
            <a:ext cx="5236841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/>
              <a:t>Foundation Subjects – </a:t>
            </a:r>
            <a:endParaRPr lang="en-US"/>
          </a:p>
          <a:p>
            <a:r>
              <a:rPr lang="en-US" sz="4000" dirty="0"/>
              <a:t>Autumn 1</a:t>
            </a:r>
          </a:p>
          <a:p>
            <a:endParaRPr lang="en-US" sz="4000" dirty="0"/>
          </a:p>
          <a:p>
            <a:r>
              <a:rPr lang="en-US" sz="4000" dirty="0"/>
              <a:t>Earthquakes, mountains and volcanoes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C24505-34A7-D6CF-507D-C25DE45E36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9421" y="0"/>
            <a:ext cx="4851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759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B098C-C2DC-A609-5861-F297445F3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244230" cy="4488384"/>
          </a:xfrm>
        </p:spPr>
        <p:txBody>
          <a:bodyPr/>
          <a:lstStyle/>
          <a:p>
            <a:r>
              <a:rPr lang="en-US" dirty="0"/>
              <a:t>Foundation Subject - </a:t>
            </a:r>
            <a:br>
              <a:rPr lang="en-US" dirty="0"/>
            </a:br>
            <a:r>
              <a:rPr lang="en-US" dirty="0"/>
              <a:t>Autumn 2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Electricity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5A9F1B-CE62-2C84-A301-2311A04DCE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6055" y="0"/>
            <a:ext cx="4865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00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CB6C76-5565-C5E4-2178-E681EBBA8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66376-2E8A-5296-511D-141675014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244230" cy="4049973"/>
          </a:xfrm>
        </p:spPr>
        <p:txBody>
          <a:bodyPr/>
          <a:lstStyle/>
          <a:p>
            <a:r>
              <a:rPr lang="en-US" dirty="0"/>
              <a:t>Foundation Subject - </a:t>
            </a:r>
            <a:br>
              <a:rPr lang="en-US" dirty="0"/>
            </a:br>
            <a:r>
              <a:rPr lang="en-US" dirty="0"/>
              <a:t>Autumn 2</a:t>
            </a:r>
            <a:br>
              <a:rPr lang="en-US" dirty="0"/>
            </a:br>
            <a:br>
              <a:rPr lang="en-US" dirty="0"/>
            </a:br>
            <a:r>
              <a:rPr lang="en-US" dirty="0"/>
              <a:t>Animals, including humans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432068-0CE5-09AF-D344-61488A32F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6936" y="156575"/>
            <a:ext cx="47550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043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F8AA6-88D9-F714-FA7C-24BC283A5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66779" cy="4947671"/>
          </a:xfrm>
        </p:spPr>
        <p:txBody>
          <a:bodyPr/>
          <a:lstStyle/>
          <a:p>
            <a:r>
              <a:rPr lang="en-US" dirty="0"/>
              <a:t>Foundation Subject - </a:t>
            </a:r>
            <a:br>
              <a:rPr lang="en-US" dirty="0"/>
            </a:br>
            <a:r>
              <a:rPr lang="en-US" dirty="0"/>
              <a:t>Spring 1</a:t>
            </a:r>
            <a:br>
              <a:rPr lang="en-US" dirty="0"/>
            </a:br>
            <a:br>
              <a:rPr lang="en-US" dirty="0"/>
            </a:br>
            <a:r>
              <a:rPr lang="en-US" dirty="0"/>
              <a:t>Settlement, land use and economic relationships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A1B00D-4E21-B4BA-CA70-422DF26FA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425" y="-114822"/>
            <a:ext cx="48246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414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2862B-D681-6069-4D2D-58203D9937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29C9-ED03-C194-9216-F7C20F877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66779" cy="4384000"/>
          </a:xfrm>
        </p:spPr>
        <p:txBody>
          <a:bodyPr/>
          <a:lstStyle/>
          <a:p>
            <a:r>
              <a:rPr lang="en-US" dirty="0"/>
              <a:t>Foundation Subject - </a:t>
            </a:r>
            <a:br>
              <a:rPr lang="en-US" dirty="0"/>
            </a:br>
            <a:r>
              <a:rPr lang="en-US" dirty="0"/>
              <a:t>Spring 1</a:t>
            </a:r>
            <a:br>
              <a:rPr lang="en-US" dirty="0"/>
            </a:br>
            <a:br>
              <a:rPr lang="en-US" dirty="0"/>
            </a:br>
            <a:r>
              <a:rPr lang="en-US" dirty="0"/>
              <a:t>Light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6C6A7-7F0F-DE45-938D-28CC36C2D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3159" y="0"/>
            <a:ext cx="49211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474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0FEF7-1A25-F60A-A1DC-641C12E84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2D1D1-C10E-76C3-D7ED-A35254B78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66779" cy="4801534"/>
          </a:xfrm>
        </p:spPr>
        <p:txBody>
          <a:bodyPr/>
          <a:lstStyle/>
          <a:p>
            <a:r>
              <a:rPr lang="en-US" dirty="0"/>
              <a:t>Foundation Subject - </a:t>
            </a:r>
            <a:br>
              <a:rPr lang="en-US" dirty="0"/>
            </a:br>
            <a:r>
              <a:rPr lang="en-US" dirty="0"/>
              <a:t>Spring 2</a:t>
            </a:r>
            <a:br>
              <a:rPr lang="en-US" dirty="0"/>
            </a:br>
            <a:br>
              <a:rPr lang="en-US" dirty="0"/>
            </a:br>
            <a:r>
              <a:rPr lang="en-US" dirty="0"/>
              <a:t>Windrush Generation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467CC7-1FF5-AE85-2AF5-03683D0A0B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2584" y="0"/>
            <a:ext cx="48745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03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BEEFA-A2AE-1A6A-3354-CC6C0DC73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D78C7-FBF5-097C-B28E-CEAF012B2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66779" cy="4832849"/>
          </a:xfrm>
        </p:spPr>
        <p:txBody>
          <a:bodyPr/>
          <a:lstStyle/>
          <a:p>
            <a:r>
              <a:rPr lang="en-US" dirty="0"/>
              <a:t>Foundation Subject - </a:t>
            </a:r>
            <a:br>
              <a:rPr lang="en-US" dirty="0"/>
            </a:br>
            <a:r>
              <a:rPr lang="en-US" dirty="0"/>
              <a:t>Summer 1</a:t>
            </a:r>
            <a:br>
              <a:rPr lang="en-US" dirty="0"/>
            </a:br>
            <a:br>
              <a:rPr lang="en-US" dirty="0"/>
            </a:br>
            <a:r>
              <a:rPr lang="en-US" dirty="0"/>
              <a:t>Living things and their habitats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FCAE89-19E7-4C4B-AFCC-8B0DAB4219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4106" y="0"/>
            <a:ext cx="49860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76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FEC87-16EF-8F8B-F9D1-25637D291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BF97E-130F-B737-3123-A0C38F016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66779" cy="4248302"/>
          </a:xfrm>
        </p:spPr>
        <p:txBody>
          <a:bodyPr/>
          <a:lstStyle/>
          <a:p>
            <a:r>
              <a:rPr lang="en-US" dirty="0"/>
              <a:t>Foundation Subject - </a:t>
            </a:r>
            <a:br>
              <a:rPr lang="en-US" dirty="0"/>
            </a:br>
            <a:r>
              <a:rPr lang="en-US" dirty="0"/>
              <a:t>Summer 1</a:t>
            </a:r>
            <a:br>
              <a:rPr lang="en-US" dirty="0"/>
            </a:br>
            <a:br>
              <a:rPr lang="en-US" dirty="0"/>
            </a:br>
            <a:r>
              <a:rPr lang="en-US" dirty="0"/>
              <a:t>Evolution and Inheritance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EAD829-B4A8-D41E-273D-AEB7951AE8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8383" y="0"/>
            <a:ext cx="49661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068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90155C-8EFF-6C67-1E5D-320EF189C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19D54-F767-3095-1E74-75676966D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66779" cy="4425754"/>
          </a:xfrm>
        </p:spPr>
        <p:txBody>
          <a:bodyPr/>
          <a:lstStyle/>
          <a:p>
            <a:r>
              <a:rPr lang="en-US" dirty="0"/>
              <a:t>Foundation Subject - </a:t>
            </a:r>
            <a:br>
              <a:rPr lang="en-US" dirty="0"/>
            </a:br>
            <a:r>
              <a:rPr lang="en-US" dirty="0"/>
              <a:t>Summer 2</a:t>
            </a:r>
            <a:br>
              <a:rPr lang="en-US" dirty="0"/>
            </a:br>
            <a:br>
              <a:rPr lang="en-US" dirty="0"/>
            </a:br>
            <a:r>
              <a:rPr lang="en-US" dirty="0"/>
              <a:t>Battle of Britain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0D774-852F-8534-602F-01094FBE18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9420" y="0"/>
            <a:ext cx="48588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734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67E3D-144C-B3EA-5BAC-169715EA5F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260EC-7220-9CBD-198F-54DECCAA3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66779" cy="3392356"/>
          </a:xfrm>
        </p:spPr>
        <p:txBody>
          <a:bodyPr>
            <a:normAutofit/>
          </a:bodyPr>
          <a:lstStyle/>
          <a:p>
            <a:r>
              <a:rPr lang="en-US" dirty="0"/>
              <a:t>Foundation Subject - </a:t>
            </a:r>
            <a:br>
              <a:rPr lang="en-US" dirty="0"/>
            </a:br>
            <a:r>
              <a:rPr lang="en-US" dirty="0"/>
              <a:t>Summer 2</a:t>
            </a:r>
            <a:br>
              <a:rPr lang="en-US" dirty="0"/>
            </a:br>
            <a:r>
              <a:rPr lang="en-US" dirty="0"/>
              <a:t>Five Monarchs since 1066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222747-4495-87E1-CB9F-FE4A23E30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3388" y="0"/>
            <a:ext cx="48545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791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Oak Class</vt:lpstr>
      <vt:lpstr>Core Subject - Maths</vt:lpstr>
      <vt:lpstr>Core Subject –  Writing</vt:lpstr>
      <vt:lpstr>Core Subject - Reading</vt:lpstr>
      <vt:lpstr>PowerPoint Presentation</vt:lpstr>
      <vt:lpstr>PowerPoint Presentation</vt:lpstr>
      <vt:lpstr>Foundation Subject -  Autumn 2  Electricity</vt:lpstr>
      <vt:lpstr>Foundation Subject -  Autumn 2  Animals, including humans</vt:lpstr>
      <vt:lpstr>Foundation Subject -  Spring 1  Settlement, land use and economic relationships</vt:lpstr>
      <vt:lpstr>Foundation Subject -  Spring 1  Light</vt:lpstr>
      <vt:lpstr>Foundation Subject -  Spring 2  Windrush Generation</vt:lpstr>
      <vt:lpstr>Foundation Subject -  Summer 1  Living things and their habitats</vt:lpstr>
      <vt:lpstr>Foundation Subject -  Summer 1  Evolution and Inheritance</vt:lpstr>
      <vt:lpstr>Foundation Subject -  Summer 2  Battle of Britain</vt:lpstr>
      <vt:lpstr>Foundation Subject -  Summer 2 Five Monarchs since 1066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128</cp:revision>
  <dcterms:created xsi:type="dcterms:W3CDTF">2026-09-01T13:54:45Z</dcterms:created>
  <dcterms:modified xsi:type="dcterms:W3CDTF">2026-09-02T13:51:12Z</dcterms:modified>
</cp:coreProperties>
</file>